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1ECD6-B8E2-458F-8C25-83F72A13629E}" type="datetimeFigureOut">
              <a:rPr lang="es-MX" smtClean="0"/>
              <a:t>27/07/2010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6E65C-A86D-4BC8-A215-3381B8C7740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11</a:t>
            </a:fld>
            <a:endParaRPr lang="es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12</a:t>
            </a:fld>
            <a:endParaRPr lang="es-MX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13</a:t>
            </a:fld>
            <a:endParaRPr lang="es-MX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14</a:t>
            </a:fld>
            <a:endParaRPr lang="es-MX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15</a:t>
            </a:fld>
            <a:endParaRPr lang="es-MX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16</a:t>
            </a:fld>
            <a:endParaRPr lang="es-MX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17</a:t>
            </a:fld>
            <a:endParaRPr lang="es-MX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18</a:t>
            </a:fld>
            <a:endParaRPr lang="es-MX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19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20</a:t>
            </a:fld>
            <a:endParaRPr lang="es-MX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21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Creación</a:t>
            </a:r>
            <a:r>
              <a:rPr lang="en-US" dirty="0" smtClean="0"/>
              <a:t> de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pedido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canje</a:t>
            </a:r>
            <a:r>
              <a:rPr lang="en-US" dirty="0" smtClean="0"/>
              <a:t> </a:t>
            </a:r>
            <a:r>
              <a:rPr lang="en-US" dirty="0" err="1" smtClean="0"/>
              <a:t>mixto</a:t>
            </a:r>
            <a:endParaRPr lang="es-C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 </a:t>
            </a:r>
            <a:r>
              <a:rPr lang="en-US" dirty="0" err="1" smtClean="0"/>
              <a:t>avaluo</a:t>
            </a:r>
            <a:r>
              <a:rPr lang="en-US" dirty="0" smtClean="0"/>
              <a:t> </a:t>
            </a:r>
            <a:r>
              <a:rPr lang="en-US" dirty="0" err="1" smtClean="0"/>
              <a:t>incluído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</a:t>
            </a:r>
            <a:r>
              <a:rPr lang="en-US" dirty="0" err="1" smtClean="0"/>
              <a:t>línea</a:t>
            </a:r>
            <a:r>
              <a:rPr lang="en-US" dirty="0" smtClean="0"/>
              <a:t> 1</a:t>
            </a:r>
            <a:endParaRPr lang="es-CR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1524000"/>
            <a:ext cx="8229600" cy="4301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Finalizar</a:t>
            </a:r>
            <a:r>
              <a:rPr lang="en-US" dirty="0" smtClean="0"/>
              <a:t> la </a:t>
            </a:r>
            <a:r>
              <a:rPr lang="en-US" dirty="0" err="1" smtClean="0"/>
              <a:t>solicitud</a:t>
            </a:r>
            <a:endParaRPr lang="es-CR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2351094"/>
            <a:ext cx="8229600" cy="30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733800" y="5410200"/>
            <a:ext cx="4648200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incluyeron</a:t>
            </a:r>
            <a:r>
              <a:rPr lang="en-US" dirty="0" smtClean="0"/>
              <a:t> </a:t>
            </a:r>
            <a:r>
              <a:rPr lang="en-US" dirty="0" err="1" smtClean="0"/>
              <a:t>todas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líneas</a:t>
            </a:r>
            <a:endParaRPr lang="en-US" dirty="0" smtClean="0"/>
          </a:p>
          <a:p>
            <a:r>
              <a:rPr lang="en-US" dirty="0" smtClean="0"/>
              <a:t>Se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clic</a:t>
            </a:r>
            <a:r>
              <a:rPr lang="en-US" dirty="0" smtClean="0"/>
              <a:t> en “</a:t>
            </a:r>
            <a:r>
              <a:rPr lang="en-US" dirty="0" err="1" smtClean="0"/>
              <a:t>Finalizar</a:t>
            </a:r>
            <a:r>
              <a:rPr lang="en-US" dirty="0" smtClean="0"/>
              <a:t>”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validar</a:t>
            </a:r>
            <a:r>
              <a:rPr lang="en-US" dirty="0" smtClean="0"/>
              <a:t> la</a:t>
            </a:r>
          </a:p>
          <a:p>
            <a:r>
              <a:rPr lang="en-US" dirty="0" err="1" smtClean="0"/>
              <a:t>Información</a:t>
            </a:r>
            <a:r>
              <a:rPr lang="en-US" dirty="0" smtClean="0"/>
              <a:t> y </a:t>
            </a:r>
            <a:r>
              <a:rPr lang="en-US" dirty="0" err="1" smtClean="0"/>
              <a:t>realizar</a:t>
            </a:r>
            <a:r>
              <a:rPr lang="en-US" dirty="0" smtClean="0"/>
              <a:t> la </a:t>
            </a:r>
            <a:r>
              <a:rPr lang="en-US" dirty="0" err="1" smtClean="0"/>
              <a:t>reserva</a:t>
            </a:r>
            <a:r>
              <a:rPr lang="en-US" dirty="0" smtClean="0"/>
              <a:t> de </a:t>
            </a:r>
            <a:r>
              <a:rPr lang="en-US" dirty="0" err="1" smtClean="0"/>
              <a:t>recursos</a:t>
            </a:r>
            <a:r>
              <a:rPr lang="en-US" dirty="0" smtClean="0"/>
              <a:t> en Sigaf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Solicitud</a:t>
            </a:r>
            <a:r>
              <a:rPr lang="en-US" dirty="0" smtClean="0"/>
              <a:t> </a:t>
            </a:r>
            <a:r>
              <a:rPr lang="en-US" dirty="0" err="1" smtClean="0"/>
              <a:t>finalizada</a:t>
            </a:r>
            <a:endParaRPr lang="es-CR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752600" y="1447800"/>
            <a:ext cx="570194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52600" y="4267200"/>
            <a:ext cx="3276600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jefe</a:t>
            </a:r>
            <a:r>
              <a:rPr lang="en-US" dirty="0" smtClean="0"/>
              <a:t> del </a:t>
            </a:r>
            <a:r>
              <a:rPr lang="en-US" dirty="0" err="1" smtClean="0"/>
              <a:t>programa</a:t>
            </a:r>
            <a:r>
              <a:rPr lang="en-US" dirty="0" smtClean="0"/>
              <a:t> “</a:t>
            </a:r>
            <a:r>
              <a:rPr lang="en-US" dirty="0" err="1" smtClean="0"/>
              <a:t>Actividades</a:t>
            </a:r>
            <a:r>
              <a:rPr lang="en-US" dirty="0" smtClean="0"/>
              <a:t> </a:t>
            </a:r>
            <a:r>
              <a:rPr lang="en-US" dirty="0" err="1" smtClean="0"/>
              <a:t>centrales</a:t>
            </a:r>
            <a:r>
              <a:rPr lang="en-US" dirty="0" smtClean="0"/>
              <a:t>”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aprobar</a:t>
            </a:r>
            <a:r>
              <a:rPr lang="en-US" dirty="0" smtClean="0"/>
              <a:t> </a:t>
            </a:r>
            <a:r>
              <a:rPr lang="en-US" dirty="0" err="1" smtClean="0"/>
              <a:t>primero</a:t>
            </a:r>
            <a:r>
              <a:rPr lang="en-US" dirty="0" smtClean="0"/>
              <a:t> la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pedido</a:t>
            </a:r>
            <a:endParaRPr lang="es-CR" dirty="0"/>
          </a:p>
        </p:txBody>
      </p:sp>
      <p:sp>
        <p:nvSpPr>
          <p:cNvPr id="7" name="Up Arrow 6"/>
          <p:cNvSpPr/>
          <p:nvPr/>
        </p:nvSpPr>
        <p:spPr>
          <a:xfrm>
            <a:off x="3048000" y="3200400"/>
            <a:ext cx="304800" cy="9906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Aprobación</a:t>
            </a:r>
            <a:r>
              <a:rPr lang="en-US" dirty="0" smtClean="0"/>
              <a:t>: </a:t>
            </a:r>
            <a:r>
              <a:rPr lang="en-US" dirty="0" err="1" smtClean="0"/>
              <a:t>consulta</a:t>
            </a:r>
            <a:r>
              <a:rPr lang="en-US" dirty="0" smtClean="0"/>
              <a:t> de solicitudes</a:t>
            </a:r>
            <a:endParaRPr lang="es-CR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2781842"/>
            <a:ext cx="8229600" cy="216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343400" y="5181600"/>
            <a:ext cx="4425763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Se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ingresar</a:t>
            </a:r>
            <a:r>
              <a:rPr lang="en-US" dirty="0" smtClean="0"/>
              <a:t> con el “</a:t>
            </a:r>
            <a:r>
              <a:rPr lang="en-US" dirty="0" err="1" smtClean="0"/>
              <a:t>Jefe</a:t>
            </a:r>
            <a:r>
              <a:rPr lang="en-US" dirty="0" smtClean="0"/>
              <a:t> de </a:t>
            </a:r>
            <a:r>
              <a:rPr lang="en-US" dirty="0" err="1" smtClean="0"/>
              <a:t>programa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( </a:t>
            </a:r>
            <a:r>
              <a:rPr lang="en-US" dirty="0" err="1" smtClean="0"/>
              <a:t>usuario</a:t>
            </a:r>
            <a:r>
              <a:rPr lang="en-US" dirty="0" smtClean="0"/>
              <a:t> 3 ) y se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aprobar</a:t>
            </a:r>
            <a:r>
              <a:rPr lang="en-US" dirty="0" smtClean="0"/>
              <a:t> la </a:t>
            </a:r>
            <a:r>
              <a:rPr lang="en-US" dirty="0" err="1" smtClean="0"/>
              <a:t>solicitud</a:t>
            </a:r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pedido</a:t>
            </a:r>
            <a:r>
              <a:rPr lang="en-US" dirty="0" smtClean="0"/>
              <a:t>.  </a:t>
            </a:r>
          </a:p>
          <a:p>
            <a:r>
              <a:rPr lang="en-US" dirty="0" err="1" smtClean="0"/>
              <a:t>Primero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necesario</a:t>
            </a:r>
            <a:r>
              <a:rPr lang="en-US" dirty="0" smtClean="0"/>
              <a:t> </a:t>
            </a:r>
            <a:r>
              <a:rPr lang="en-US" dirty="0" err="1" smtClean="0"/>
              <a:t>consultar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solicitudes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Aprobación</a:t>
            </a:r>
            <a:r>
              <a:rPr lang="en-US" dirty="0" smtClean="0"/>
              <a:t>: </a:t>
            </a:r>
            <a:r>
              <a:rPr lang="en-US" dirty="0" err="1" smtClean="0"/>
              <a:t>consulta</a:t>
            </a:r>
            <a:r>
              <a:rPr lang="en-US" dirty="0" smtClean="0"/>
              <a:t> de solicitudes</a:t>
            </a:r>
            <a:endParaRPr lang="es-CR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524000" y="1295400"/>
            <a:ext cx="705862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Aprobación</a:t>
            </a:r>
            <a:r>
              <a:rPr lang="en-US" dirty="0" smtClean="0"/>
              <a:t> : </a:t>
            </a:r>
            <a:r>
              <a:rPr lang="en-US" dirty="0" err="1" smtClean="0"/>
              <a:t>Visualización</a:t>
            </a:r>
            <a:r>
              <a:rPr lang="en-US" dirty="0" smtClean="0"/>
              <a:t> de </a:t>
            </a:r>
            <a:r>
              <a:rPr lang="en-US" dirty="0" err="1" smtClean="0"/>
              <a:t>solicitud</a:t>
            </a:r>
            <a:endParaRPr lang="es-CR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2333821"/>
            <a:ext cx="8229600" cy="305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Aprobaciones</a:t>
            </a:r>
            <a:r>
              <a:rPr lang="en-US" dirty="0" smtClean="0"/>
              <a:t> : </a:t>
            </a:r>
            <a:r>
              <a:rPr lang="en-US" dirty="0" err="1" smtClean="0"/>
              <a:t>Aprobar</a:t>
            </a:r>
            <a:endParaRPr lang="es-CR" dirty="0"/>
          </a:p>
        </p:txBody>
      </p:sp>
      <p:pic>
        <p:nvPicPr>
          <p:cNvPr id="1434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765032" y="1600200"/>
            <a:ext cx="561393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953000" y="5867400"/>
            <a:ext cx="37338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aprobar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línea</a:t>
            </a:r>
            <a:r>
              <a:rPr lang="en-US" dirty="0" smtClean="0"/>
              <a:t> y </a:t>
            </a:r>
            <a:r>
              <a:rPr lang="en-US" dirty="0" err="1" smtClean="0"/>
              <a:t>luego</a:t>
            </a:r>
            <a:r>
              <a:rPr lang="en-US" dirty="0" smtClean="0"/>
              <a:t> se</a:t>
            </a:r>
          </a:p>
          <a:p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clic</a:t>
            </a:r>
            <a:r>
              <a:rPr lang="en-US" dirty="0" smtClean="0"/>
              <a:t> en “</a:t>
            </a:r>
            <a:r>
              <a:rPr lang="en-US" dirty="0" err="1" smtClean="0"/>
              <a:t>Aplicar</a:t>
            </a:r>
            <a:r>
              <a:rPr lang="en-US" dirty="0" smtClean="0"/>
              <a:t>”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Aprobaciones</a:t>
            </a:r>
            <a:r>
              <a:rPr lang="en-US" dirty="0" smtClean="0"/>
              <a:t>: </a:t>
            </a:r>
            <a:r>
              <a:rPr lang="en-US" dirty="0" err="1" smtClean="0"/>
              <a:t>subir</a:t>
            </a:r>
            <a:r>
              <a:rPr lang="en-US" dirty="0" smtClean="0"/>
              <a:t> </a:t>
            </a:r>
            <a:r>
              <a:rPr lang="en-US" dirty="0" err="1" smtClean="0"/>
              <a:t>solicitud</a:t>
            </a:r>
            <a:r>
              <a:rPr lang="en-US" dirty="0" smtClean="0"/>
              <a:t> </a:t>
            </a:r>
            <a:r>
              <a:rPr lang="en-US" dirty="0" err="1" smtClean="0"/>
              <a:t>firmada</a:t>
            </a:r>
            <a:r>
              <a:rPr lang="en-US" dirty="0" smtClean="0"/>
              <a:t> </a:t>
            </a:r>
            <a:r>
              <a:rPr lang="en-US" dirty="0" err="1" smtClean="0"/>
              <a:t>digitalmente</a:t>
            </a:r>
            <a:endParaRPr lang="es-CR" dirty="0"/>
          </a:p>
        </p:txBody>
      </p:sp>
      <p:pic>
        <p:nvPicPr>
          <p:cNvPr id="153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286000" y="1447800"/>
            <a:ext cx="470453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096000" y="4343400"/>
            <a:ext cx="2819400" cy="14773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subir</a:t>
            </a:r>
            <a:r>
              <a:rPr lang="en-US" dirty="0" smtClean="0"/>
              <a:t> el </a:t>
            </a:r>
            <a:r>
              <a:rPr lang="en-US" dirty="0" err="1" smtClean="0"/>
              <a:t>documenot</a:t>
            </a:r>
            <a:r>
              <a:rPr lang="en-US" dirty="0" smtClean="0"/>
              <a:t> de la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pedido</a:t>
            </a:r>
            <a:r>
              <a:rPr lang="en-US" dirty="0" smtClean="0"/>
              <a:t> </a:t>
            </a:r>
            <a:r>
              <a:rPr lang="en-US" dirty="0" err="1" smtClean="0"/>
              <a:t>firmada</a:t>
            </a:r>
            <a:r>
              <a:rPr lang="en-US" dirty="0" smtClean="0"/>
              <a:t> </a:t>
            </a:r>
            <a:r>
              <a:rPr lang="en-US" dirty="0" err="1" smtClean="0"/>
              <a:t>digitalmente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el </a:t>
            </a:r>
            <a:r>
              <a:rPr lang="en-US" dirty="0" err="1" smtClean="0"/>
              <a:t>usuario</a:t>
            </a:r>
            <a:r>
              <a:rPr lang="en-US" dirty="0" smtClean="0"/>
              <a:t> 3 y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clic</a:t>
            </a:r>
            <a:r>
              <a:rPr lang="en-US" dirty="0" smtClean="0"/>
              <a:t> en el </a:t>
            </a:r>
            <a:r>
              <a:rPr lang="en-US" dirty="0" err="1" smtClean="0"/>
              <a:t>botón</a:t>
            </a:r>
            <a:r>
              <a:rPr lang="en-US" dirty="0" smtClean="0"/>
              <a:t> “</a:t>
            </a:r>
            <a:r>
              <a:rPr lang="en-US" dirty="0" err="1" smtClean="0"/>
              <a:t>Finalizar</a:t>
            </a:r>
            <a:r>
              <a:rPr lang="en-US" dirty="0" smtClean="0"/>
              <a:t>”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Aprobaciones</a:t>
            </a:r>
            <a:r>
              <a:rPr lang="en-US" dirty="0" smtClean="0"/>
              <a:t> : </a:t>
            </a:r>
            <a:r>
              <a:rPr lang="en-US" dirty="0" err="1" smtClean="0"/>
              <a:t>Confirmación</a:t>
            </a:r>
            <a:endParaRPr lang="es-CR" dirty="0"/>
          </a:p>
        </p:txBody>
      </p:sp>
      <p:pic>
        <p:nvPicPr>
          <p:cNvPr id="163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114425" y="1929606"/>
            <a:ext cx="691515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Aprobaciones</a:t>
            </a:r>
            <a:r>
              <a:rPr lang="en-US" dirty="0" smtClean="0"/>
              <a:t> : 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repetirse</a:t>
            </a:r>
            <a:r>
              <a:rPr lang="en-US" dirty="0" smtClean="0"/>
              <a:t> el </a:t>
            </a:r>
            <a:r>
              <a:rPr lang="en-US" dirty="0" err="1" smtClean="0"/>
              <a:t>pasos</a:t>
            </a:r>
            <a:r>
              <a:rPr lang="en-US" dirty="0" smtClean="0"/>
              <a:t> de </a:t>
            </a:r>
            <a:r>
              <a:rPr lang="en-US" dirty="0" err="1" smtClean="0"/>
              <a:t>ingresar</a:t>
            </a:r>
            <a:r>
              <a:rPr lang="en-US" dirty="0" smtClean="0"/>
              <a:t>, </a:t>
            </a:r>
            <a:r>
              <a:rPr lang="en-US" dirty="0" err="1" smtClean="0"/>
              <a:t>consultar</a:t>
            </a:r>
            <a:r>
              <a:rPr lang="en-US" dirty="0" smtClean="0"/>
              <a:t> la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pedido</a:t>
            </a:r>
            <a:r>
              <a:rPr lang="en-US" dirty="0" smtClean="0"/>
              <a:t>, </a:t>
            </a:r>
            <a:r>
              <a:rPr lang="en-US" dirty="0" err="1" smtClean="0"/>
              <a:t>aprobar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líneas</a:t>
            </a:r>
            <a:r>
              <a:rPr lang="en-US" dirty="0" smtClean="0"/>
              <a:t>, y </a:t>
            </a:r>
            <a:r>
              <a:rPr lang="en-US" dirty="0" err="1" smtClean="0"/>
              <a:t>firmar</a:t>
            </a:r>
            <a:r>
              <a:rPr lang="en-US" dirty="0" smtClean="0"/>
              <a:t> </a:t>
            </a:r>
            <a:r>
              <a:rPr lang="en-US" dirty="0" err="1" smtClean="0"/>
              <a:t>digitalmente</a:t>
            </a:r>
            <a:r>
              <a:rPr lang="en-US" dirty="0" smtClean="0"/>
              <a:t> la </a:t>
            </a:r>
            <a:r>
              <a:rPr lang="en-US" dirty="0" err="1" smtClean="0"/>
              <a:t>solicitud</a:t>
            </a:r>
            <a:r>
              <a:rPr lang="en-US" dirty="0" smtClean="0"/>
              <a:t>  con los </a:t>
            </a:r>
            <a:r>
              <a:rPr lang="en-US" dirty="0" err="1" smtClean="0"/>
              <a:t>usuarios</a:t>
            </a:r>
            <a:r>
              <a:rPr lang="en-US" dirty="0" smtClean="0"/>
              <a:t>:</a:t>
            </a:r>
          </a:p>
          <a:p>
            <a:r>
              <a:rPr lang="en-US" dirty="0" smtClean="0"/>
              <a:t>0100000002 – </a:t>
            </a:r>
            <a:r>
              <a:rPr lang="en-US" dirty="0" err="1" smtClean="0"/>
              <a:t>Proveedor</a:t>
            </a:r>
            <a:r>
              <a:rPr lang="en-US" dirty="0" smtClean="0"/>
              <a:t> </a:t>
            </a:r>
            <a:r>
              <a:rPr lang="en-US" dirty="0" err="1" smtClean="0"/>
              <a:t>institucional</a:t>
            </a:r>
            <a:endParaRPr lang="en-US" dirty="0" smtClean="0"/>
          </a:p>
          <a:p>
            <a:r>
              <a:rPr lang="en-US" dirty="0" smtClean="0"/>
              <a:t>0100000004 – </a:t>
            </a:r>
            <a:r>
              <a:rPr lang="en-US" dirty="0" err="1" smtClean="0"/>
              <a:t>Oficial</a:t>
            </a:r>
            <a:r>
              <a:rPr lang="en-US" dirty="0" smtClean="0"/>
              <a:t> </a:t>
            </a:r>
            <a:r>
              <a:rPr lang="en-US" dirty="0" err="1" smtClean="0"/>
              <a:t>presupuestal</a:t>
            </a:r>
            <a:endParaRPr lang="en-US" dirty="0" smtClean="0"/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Creación</a:t>
            </a:r>
            <a:r>
              <a:rPr lang="en-US" dirty="0" smtClean="0"/>
              <a:t> de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pedido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canje</a:t>
            </a:r>
            <a:r>
              <a:rPr lang="en-US" dirty="0" smtClean="0"/>
              <a:t> </a:t>
            </a:r>
            <a:r>
              <a:rPr lang="en-US" dirty="0" err="1" smtClean="0"/>
              <a:t>mixto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Pasos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Autenticarse</a:t>
            </a:r>
            <a:r>
              <a:rPr lang="en-US" dirty="0" smtClean="0"/>
              <a:t> con un </a:t>
            </a:r>
            <a:r>
              <a:rPr lang="en-US" dirty="0" err="1" smtClean="0"/>
              <a:t>usuario</a:t>
            </a:r>
            <a:r>
              <a:rPr lang="en-US" dirty="0" smtClean="0"/>
              <a:t> </a:t>
            </a:r>
            <a:r>
              <a:rPr lang="en-US" dirty="0" err="1" smtClean="0"/>
              <a:t>asociado</a:t>
            </a:r>
            <a:r>
              <a:rPr lang="en-US" dirty="0" smtClean="0"/>
              <a:t> al </a:t>
            </a:r>
            <a:r>
              <a:rPr lang="en-US" dirty="0" err="1" smtClean="0"/>
              <a:t>Ministerio</a:t>
            </a:r>
            <a:r>
              <a:rPr lang="en-US" dirty="0" smtClean="0"/>
              <a:t> de Hacienda</a:t>
            </a:r>
          </a:p>
          <a:p>
            <a:r>
              <a:rPr lang="en-US" dirty="0" err="1" smtClean="0"/>
              <a:t>Crear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pedido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canje</a:t>
            </a:r>
            <a:r>
              <a:rPr lang="en-US" dirty="0" smtClean="0"/>
              <a:t> </a:t>
            </a:r>
            <a:r>
              <a:rPr lang="en-US" dirty="0" err="1" smtClean="0"/>
              <a:t>mixto</a:t>
            </a:r>
            <a:endParaRPr lang="en-US" dirty="0" smtClean="0"/>
          </a:p>
          <a:p>
            <a:r>
              <a:rPr lang="en-US" dirty="0" err="1" smtClean="0"/>
              <a:t>Incluir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línea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</a:t>
            </a:r>
            <a:r>
              <a:rPr lang="en-US" dirty="0" err="1" smtClean="0"/>
              <a:t>programa</a:t>
            </a:r>
            <a:r>
              <a:rPr lang="en-US" dirty="0" smtClean="0"/>
              <a:t> “</a:t>
            </a:r>
            <a:r>
              <a:rPr lang="en-US" dirty="0" err="1" smtClean="0"/>
              <a:t>Actividades</a:t>
            </a:r>
            <a:r>
              <a:rPr lang="en-US" dirty="0" smtClean="0"/>
              <a:t> </a:t>
            </a:r>
            <a:r>
              <a:rPr lang="en-US" dirty="0" err="1" smtClean="0"/>
              <a:t>centrales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Incluir</a:t>
            </a:r>
            <a:r>
              <a:rPr lang="en-US" dirty="0" smtClean="0"/>
              <a:t> un </a:t>
            </a:r>
            <a:r>
              <a:rPr lang="en-US" dirty="0" err="1" smtClean="0"/>
              <a:t>avaluo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primer </a:t>
            </a:r>
            <a:r>
              <a:rPr lang="en-US" dirty="0" err="1" smtClean="0"/>
              <a:t>línea</a:t>
            </a:r>
            <a:endParaRPr lang="en-US" dirty="0" smtClean="0"/>
          </a:p>
          <a:p>
            <a:r>
              <a:rPr lang="en-US" dirty="0" err="1" smtClean="0"/>
              <a:t>Finalizar</a:t>
            </a:r>
            <a:r>
              <a:rPr lang="en-US" dirty="0" smtClean="0"/>
              <a:t> la </a:t>
            </a:r>
            <a:r>
              <a:rPr lang="en-US" dirty="0" err="1" smtClean="0"/>
              <a:t>solicitud</a:t>
            </a:r>
            <a:r>
              <a:rPr lang="en-US" dirty="0" smtClean="0"/>
              <a:t> y </a:t>
            </a:r>
            <a:r>
              <a:rPr lang="en-US" dirty="0" err="1" smtClean="0"/>
              <a:t>aprobarla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Aprobación</a:t>
            </a:r>
            <a:r>
              <a:rPr lang="en-US" dirty="0" smtClean="0"/>
              <a:t> final</a:t>
            </a:r>
            <a:endParaRPr lang="es-CR" dirty="0"/>
          </a:p>
        </p:txBody>
      </p:sp>
      <p:pic>
        <p:nvPicPr>
          <p:cNvPr id="1843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928687" y="1920081"/>
            <a:ext cx="728662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33600" y="5410200"/>
            <a:ext cx="6866047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el </a:t>
            </a:r>
            <a:r>
              <a:rPr lang="en-US" dirty="0" err="1" smtClean="0"/>
              <a:t>Oficial</a:t>
            </a:r>
            <a:r>
              <a:rPr lang="en-US" dirty="0" smtClean="0"/>
              <a:t> </a:t>
            </a:r>
            <a:r>
              <a:rPr lang="en-US" dirty="0" err="1" smtClean="0"/>
              <a:t>presupuestal</a:t>
            </a:r>
            <a:r>
              <a:rPr lang="en-US" dirty="0" smtClean="0"/>
              <a:t> ( </a:t>
            </a:r>
            <a:r>
              <a:rPr lang="en-US" dirty="0" err="1" smtClean="0"/>
              <a:t>usuario</a:t>
            </a:r>
            <a:r>
              <a:rPr lang="en-US" dirty="0" smtClean="0"/>
              <a:t> 4 ) </a:t>
            </a:r>
            <a:r>
              <a:rPr lang="en-US" dirty="0" err="1" smtClean="0"/>
              <a:t>aprueba</a:t>
            </a:r>
            <a:r>
              <a:rPr lang="en-US" dirty="0" smtClean="0"/>
              <a:t> la </a:t>
            </a:r>
            <a:r>
              <a:rPr lang="en-US" dirty="0" err="1" smtClean="0"/>
              <a:t>solicitud</a:t>
            </a:r>
            <a:endParaRPr lang="en-US" dirty="0" smtClean="0"/>
          </a:p>
          <a:p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queda</a:t>
            </a:r>
            <a:r>
              <a:rPr lang="en-US" dirty="0" smtClean="0"/>
              <a:t> en </a:t>
            </a:r>
            <a:r>
              <a:rPr lang="en-US" dirty="0" err="1" smtClean="0"/>
              <a:t>estado</a:t>
            </a:r>
            <a:r>
              <a:rPr lang="en-US" dirty="0" smtClean="0"/>
              <a:t> “</a:t>
            </a:r>
            <a:r>
              <a:rPr lang="en-US" dirty="0" err="1" smtClean="0"/>
              <a:t>Aprobado</a:t>
            </a:r>
            <a:r>
              <a:rPr lang="en-US" dirty="0" smtClean="0"/>
              <a:t>” y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inicio</a:t>
            </a:r>
            <a:r>
              <a:rPr lang="en-US" dirty="0" smtClean="0"/>
              <a:t> a un </a:t>
            </a:r>
            <a:r>
              <a:rPr lang="en-US" dirty="0" err="1" smtClean="0"/>
              <a:t>trámite</a:t>
            </a:r>
            <a:r>
              <a:rPr lang="en-US" dirty="0" smtClean="0"/>
              <a:t> de </a:t>
            </a:r>
          </a:p>
          <a:p>
            <a:r>
              <a:rPr lang="en-US" dirty="0" err="1" smtClean="0"/>
              <a:t>contratación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Practicas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Crear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pedido</a:t>
            </a:r>
            <a:r>
              <a:rPr lang="en-US" dirty="0" smtClean="0"/>
              <a:t> general, </a:t>
            </a:r>
            <a:r>
              <a:rPr lang="en-US" dirty="0" err="1" smtClean="0"/>
              <a:t>incluirle</a:t>
            </a:r>
            <a:r>
              <a:rPr lang="en-US" dirty="0" smtClean="0"/>
              <a:t> dos </a:t>
            </a:r>
            <a:r>
              <a:rPr lang="en-US" dirty="0" err="1" smtClean="0"/>
              <a:t>líneas</a:t>
            </a:r>
            <a:r>
              <a:rPr lang="en-US" dirty="0" smtClean="0"/>
              <a:t> y </a:t>
            </a:r>
            <a:r>
              <a:rPr lang="en-US" dirty="0" err="1" smtClean="0"/>
              <a:t>aprobarla</a:t>
            </a:r>
            <a:endParaRPr lang="en-US" dirty="0" smtClean="0"/>
          </a:p>
          <a:p>
            <a:r>
              <a:rPr lang="en-US" dirty="0" err="1" smtClean="0"/>
              <a:t>Crear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pedido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canje</a:t>
            </a:r>
            <a:r>
              <a:rPr lang="en-US" dirty="0" smtClean="0"/>
              <a:t> </a:t>
            </a:r>
            <a:r>
              <a:rPr lang="en-US" dirty="0" err="1" smtClean="0"/>
              <a:t>mixto</a:t>
            </a:r>
            <a:r>
              <a:rPr lang="en-US" dirty="0" smtClean="0"/>
              <a:t>, </a:t>
            </a:r>
            <a:r>
              <a:rPr lang="en-US" dirty="0" err="1" smtClean="0"/>
              <a:t>incluirle</a:t>
            </a:r>
            <a:r>
              <a:rPr lang="en-US" dirty="0" smtClean="0"/>
              <a:t> dos </a:t>
            </a:r>
            <a:r>
              <a:rPr lang="en-US" dirty="0" err="1" smtClean="0"/>
              <a:t>líneas</a:t>
            </a:r>
            <a:r>
              <a:rPr lang="en-US" dirty="0" smtClean="0"/>
              <a:t>, </a:t>
            </a:r>
            <a:r>
              <a:rPr lang="en-US" dirty="0" err="1" smtClean="0"/>
              <a:t>incluirle</a:t>
            </a:r>
            <a:r>
              <a:rPr lang="en-US" dirty="0" smtClean="0"/>
              <a:t> a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línea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o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avaluos</a:t>
            </a:r>
            <a:r>
              <a:rPr lang="en-US" dirty="0" smtClean="0"/>
              <a:t> y </a:t>
            </a:r>
            <a:r>
              <a:rPr lang="en-US" dirty="0" err="1" smtClean="0"/>
              <a:t>aprobar</a:t>
            </a:r>
            <a:r>
              <a:rPr lang="en-US" dirty="0" smtClean="0"/>
              <a:t> la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smtClean="0"/>
              <a:t>pedido</a:t>
            </a:r>
            <a:endParaRPr lang="es-C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Acceso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menú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4038" y="1633538"/>
            <a:ext cx="549592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Primer </a:t>
            </a:r>
            <a:r>
              <a:rPr lang="en-US" dirty="0" err="1" smtClean="0"/>
              <a:t>paso</a:t>
            </a:r>
            <a:r>
              <a:rPr lang="en-US" dirty="0" smtClean="0"/>
              <a:t> del </a:t>
            </a:r>
            <a:r>
              <a:rPr lang="en-US" dirty="0" err="1" smtClean="0"/>
              <a:t>asistente</a:t>
            </a:r>
            <a:endParaRPr lang="es-CR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2604033"/>
            <a:ext cx="8229600" cy="2518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Segundo </a:t>
            </a:r>
            <a:r>
              <a:rPr lang="en-US" dirty="0" err="1" smtClean="0"/>
              <a:t>paso</a:t>
            </a:r>
            <a:r>
              <a:rPr lang="en-US" dirty="0" smtClean="0"/>
              <a:t> del </a:t>
            </a:r>
            <a:r>
              <a:rPr lang="en-US" dirty="0" err="1" smtClean="0"/>
              <a:t>asistente</a:t>
            </a:r>
            <a:endParaRPr lang="es-C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33400" y="1371600"/>
            <a:ext cx="796167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Tercer</a:t>
            </a:r>
            <a:r>
              <a:rPr lang="en-US" dirty="0" smtClean="0"/>
              <a:t> </a:t>
            </a:r>
            <a:r>
              <a:rPr lang="en-US" dirty="0" err="1" smtClean="0"/>
              <a:t>paso</a:t>
            </a:r>
            <a:r>
              <a:rPr lang="en-US" dirty="0" smtClean="0"/>
              <a:t> del </a:t>
            </a:r>
            <a:r>
              <a:rPr lang="en-US" dirty="0" err="1" smtClean="0"/>
              <a:t>asistente</a:t>
            </a:r>
            <a:endParaRPr lang="es-CR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2672354"/>
            <a:ext cx="8229600" cy="238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Incluir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línea</a:t>
            </a:r>
            <a:endParaRPr lang="es-C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514600" y="1295400"/>
            <a:ext cx="542153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2057400"/>
            <a:ext cx="2438400" cy="14773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“</a:t>
            </a:r>
            <a:r>
              <a:rPr lang="en-US" dirty="0" err="1" smtClean="0"/>
              <a:t>Actividades</a:t>
            </a:r>
            <a:r>
              <a:rPr lang="en-US" dirty="0" smtClean="0"/>
              <a:t> </a:t>
            </a:r>
            <a:r>
              <a:rPr lang="en-US" dirty="0" err="1" smtClean="0"/>
              <a:t>centrales</a:t>
            </a:r>
            <a:r>
              <a:rPr lang="en-US" dirty="0" smtClean="0"/>
              <a:t>” </a:t>
            </a:r>
            <a:r>
              <a:rPr lang="en-US" dirty="0" err="1" smtClean="0"/>
              <a:t>porque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</a:t>
            </a:r>
            <a:r>
              <a:rPr lang="en-US" dirty="0" err="1" smtClean="0"/>
              <a:t>único</a:t>
            </a:r>
            <a:r>
              <a:rPr lang="en-US" dirty="0" smtClean="0"/>
              <a:t>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un </a:t>
            </a:r>
            <a:r>
              <a:rPr lang="en-US" dirty="0" err="1" smtClean="0"/>
              <a:t>jefé</a:t>
            </a:r>
            <a:r>
              <a:rPr lang="en-US" dirty="0" smtClean="0"/>
              <a:t> </a:t>
            </a:r>
            <a:r>
              <a:rPr lang="en-US" dirty="0" err="1" smtClean="0"/>
              <a:t>asignado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U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línea</a:t>
            </a:r>
            <a:r>
              <a:rPr lang="en-US" dirty="0" smtClean="0"/>
              <a:t> </a:t>
            </a:r>
            <a:r>
              <a:rPr lang="en-US" dirty="0" err="1" smtClean="0"/>
              <a:t>incluída</a:t>
            </a:r>
            <a:endParaRPr lang="es-C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2347601"/>
            <a:ext cx="8229600" cy="303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ncluir</a:t>
            </a:r>
            <a:r>
              <a:rPr lang="en-US" dirty="0" smtClean="0"/>
              <a:t> un </a:t>
            </a:r>
            <a:r>
              <a:rPr lang="en-US" dirty="0" err="1" smtClean="0"/>
              <a:t>avaluo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</a:t>
            </a:r>
            <a:r>
              <a:rPr lang="en-US" dirty="0" err="1" smtClean="0"/>
              <a:t>línea</a:t>
            </a:r>
            <a:r>
              <a:rPr lang="en-US" dirty="0" smtClean="0"/>
              <a:t> 1</a:t>
            </a:r>
            <a:endParaRPr lang="es-C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700180" y="1600200"/>
            <a:ext cx="774364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172200" y="2819400"/>
            <a:ext cx="3351751" cy="14773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342900" indent="-342900"/>
            <a:r>
              <a:rPr lang="en-US" dirty="0" err="1" smtClean="0"/>
              <a:t>Pasos</a:t>
            </a:r>
            <a:r>
              <a:rPr lang="en-US" dirty="0" smtClean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Seleccionar</a:t>
            </a:r>
            <a:r>
              <a:rPr lang="en-US" dirty="0" smtClean="0"/>
              <a:t> la </a:t>
            </a:r>
            <a:r>
              <a:rPr lang="en-US" dirty="0" err="1" smtClean="0"/>
              <a:t>línea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clic</a:t>
            </a:r>
            <a:r>
              <a:rPr lang="en-US" dirty="0" smtClean="0"/>
              <a:t> en el tab de </a:t>
            </a:r>
            <a:r>
              <a:rPr lang="en-US" dirty="0" err="1" smtClean="0"/>
              <a:t>avaluos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Incluir</a:t>
            </a:r>
            <a:r>
              <a:rPr lang="en-US" dirty="0" smtClean="0"/>
              <a:t> los </a:t>
            </a:r>
            <a:r>
              <a:rPr lang="en-US" dirty="0" err="1" smtClean="0"/>
              <a:t>datos</a:t>
            </a:r>
            <a:r>
              <a:rPr lang="en-US" dirty="0" smtClean="0"/>
              <a:t> del </a:t>
            </a:r>
            <a:r>
              <a:rPr lang="en-US" dirty="0" err="1" smtClean="0"/>
              <a:t>avaluo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Clic</a:t>
            </a:r>
            <a:r>
              <a:rPr lang="en-US" dirty="0" smtClean="0"/>
              <a:t> en </a:t>
            </a:r>
            <a:r>
              <a:rPr lang="en-US" dirty="0" err="1" smtClean="0"/>
              <a:t>en</a:t>
            </a:r>
            <a:r>
              <a:rPr lang="en-US" dirty="0" smtClean="0"/>
              <a:t> “</a:t>
            </a:r>
            <a:r>
              <a:rPr lang="en-US" dirty="0" err="1" smtClean="0"/>
              <a:t>Insertar</a:t>
            </a:r>
            <a:r>
              <a:rPr lang="en-US" dirty="0" smtClean="0"/>
              <a:t>”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Compra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TemaComprared</Template>
  <TotalTime>121</TotalTime>
  <Words>405</Words>
  <Application>Microsoft Office PowerPoint</Application>
  <PresentationFormat>Presentación en pantalla (4:3)</PresentationFormat>
  <Paragraphs>73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TemaComprared</vt:lpstr>
      <vt:lpstr>Creación de solicitud de pedido por canje mixto</vt:lpstr>
      <vt:lpstr>Creación de solicitud de pedido por canje mixto</vt:lpstr>
      <vt:lpstr>Acceso por menú</vt:lpstr>
      <vt:lpstr>Primer paso del asistente</vt:lpstr>
      <vt:lpstr>Segundo paso del asistente</vt:lpstr>
      <vt:lpstr>Tercer paso del asistente</vt:lpstr>
      <vt:lpstr>Incluir una línea</vt:lpstr>
      <vt:lpstr>Una línea incluída</vt:lpstr>
      <vt:lpstr>Incluir un avaluo para la línea 1</vt:lpstr>
      <vt:lpstr>Un avaluo incluído para la línea 1</vt:lpstr>
      <vt:lpstr>Finalizar la solicitud</vt:lpstr>
      <vt:lpstr>Solicitud finalizada</vt:lpstr>
      <vt:lpstr>Aprobación: consulta de solicitudes</vt:lpstr>
      <vt:lpstr>Aprobación: consulta de solicitudes</vt:lpstr>
      <vt:lpstr>Aprobación : Visualización de solicitud</vt:lpstr>
      <vt:lpstr>Aprobaciones : Aprobar</vt:lpstr>
      <vt:lpstr>Aprobaciones: subir solicitud firmada digitalmente</vt:lpstr>
      <vt:lpstr>Aprobaciones : Confirmación</vt:lpstr>
      <vt:lpstr>Aprobaciones : </vt:lpstr>
      <vt:lpstr>Aprobación final</vt:lpstr>
      <vt:lpstr>Practicas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billy</dc:creator>
  <cp:lastModifiedBy>Wagner </cp:lastModifiedBy>
  <cp:revision>30</cp:revision>
  <dcterms:created xsi:type="dcterms:W3CDTF">2010-05-17T01:50:25Z</dcterms:created>
  <dcterms:modified xsi:type="dcterms:W3CDTF">2010-07-27T15:04:24Z</dcterms:modified>
</cp:coreProperties>
</file>